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11"/>
  </p:notesMasterIdLst>
  <p:sldIdLst>
    <p:sldId id="256" r:id="rId3"/>
    <p:sldId id="257" r:id="rId4"/>
    <p:sldId id="258" r:id="rId5"/>
    <p:sldId id="261" r:id="rId6"/>
    <p:sldId id="259" r:id="rId7"/>
    <p:sldId id="262" r:id="rId8"/>
    <p:sldId id="260" r:id="rId9"/>
    <p:sldId id="26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1" autoAdjust="0"/>
    <p:restoredTop sz="90929"/>
  </p:normalViewPr>
  <p:slideViewPr>
    <p:cSldViewPr>
      <p:cViewPr varScale="1">
        <p:scale>
          <a:sx n="78" d="100"/>
          <a:sy n="78" d="100"/>
        </p:scale>
        <p:origin x="29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7AD72E1-14C6-442D-9244-576998025C9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DF18B17-0B07-4B21-943F-D5A725EA5A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1375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345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4301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14547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166960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20543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我今如此為主爭戰，撒但真是不甘；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While fighting for my Savior here, the devil tries me hard;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牠用牠的所有權勢，要我中途停止；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uses all his mighty </a:t>
            </a:r>
            <a:r>
              <a:rPr lang="en-US" altLang="zh-CN" sz="2800" dirty="0" err="1">
                <a:ea typeface="標楷體" pitchFamily="65" charset="-120"/>
              </a:rPr>
              <a:t>pow’r</a:t>
            </a:r>
            <a:r>
              <a:rPr lang="en-US" altLang="zh-CN" sz="2800" dirty="0">
                <a:ea typeface="標楷體" pitchFamily="65" charset="-120"/>
              </a:rPr>
              <a:t>, my progress to retard;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我卻不住禱告，轉使仇敵遁逃；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He’s up to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move, And yet thru all I prove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因為與主說一聲，甚麼就都好。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H556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只要與主說一聲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zh-CN" altLang="en-US" sz="2400" b="1" dirty="0">
                <a:latin typeface="新細明體" pitchFamily="18" charset="-12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A LITTLE TALK WITH JESUS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讚美主，我每次受試煉的時候，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trials of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kind, praise God I always find,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我雖經歷黑暗、崎嶇，雖遇疾風、暴雨，</a:t>
            </a:r>
          </a:p>
          <a:p>
            <a:pPr algn="ctr" eaLnBrk="1" hangingPunct="1"/>
            <a:r>
              <a:rPr lang="en-US" altLang="zh-CN" sz="2600" dirty="0" err="1">
                <a:ea typeface="標楷體" pitchFamily="65" charset="-120"/>
              </a:rPr>
              <a:t>Tho</a:t>
            </a:r>
            <a:r>
              <a:rPr lang="en-US" altLang="zh-CN" sz="2600" dirty="0">
                <a:ea typeface="標楷體" pitchFamily="65" charset="-120"/>
              </a:rPr>
              <a:t>’ dark the night and clouds look black and stormy overhead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雖然試煉不斷繼續，前途真是可慮；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trials of almost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kind across my path are spread;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轉瞬我就得勝，因我靠主大能，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How soon I conquer all, as to the Lord I call,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因我與主說一聲，甚麼就都好。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讚美主，我每次受試煉的時候，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trials of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kind, praise God I always find,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當我親友向我攻擊，愛人渺無信息，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When those who once were dearest friends begin to persecute,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當我軟弱、孤單、無倚，被人誤會撇棄，</a:t>
            </a:r>
          </a:p>
          <a:p>
            <a:pPr algn="ctr" eaLnBrk="1" hangingPunct="1"/>
            <a:r>
              <a:rPr lang="en-US" altLang="zh-CN" sz="2600" dirty="0">
                <a:ea typeface="標楷體" pitchFamily="65" charset="-120"/>
              </a:rPr>
              <a:t>And more who once professed to love, have silent grown and mute;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我將傷心告主，祂就立刻安撫；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tell Him all my grief, He quickly sends relief,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真的，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讚美主，我每次受試煉的時候，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trials of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kind, praise God I always find,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因我與主常是密語，我心就無煩慮，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thus, by frequent little talks, I gain the victory;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逐日都是歡呼歌唱，穩靠救主胸膛；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march along with cheerful song, enjoying liberty;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我今倚主手臂，我要證明到底；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With Jesus as my friend, I’ll prove until the end,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H556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讚美主，我每次受試煉的時候，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trials of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kind, praise God I always find,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只要與主說一聲，甚麼就都好。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little talk with Jesus makes it right, all right.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108</TotalTime>
  <Words>883</Words>
  <Application>Microsoft Office PowerPoint</Application>
  <PresentationFormat>On-screen Show (16:9)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H556  只要與主說一聲  A LITTLE TALK WITH JESUS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556 只要與主說一聲 A LITTLE TALK WITH JESUS</dc:title>
  <dc:creator>Francis Fan</dc:creator>
  <cp:lastModifiedBy>Timothy Liang</cp:lastModifiedBy>
  <cp:revision>26</cp:revision>
  <dcterms:created xsi:type="dcterms:W3CDTF">2001-07-13T19:09:23Z</dcterms:created>
  <dcterms:modified xsi:type="dcterms:W3CDTF">2017-08-06T13:34:38Z</dcterms:modified>
</cp:coreProperties>
</file>